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4.jpg" ContentType="image/jpg"/>
  <Override PartName="/ppt/media/image5.jpg" ContentType="image/jpg"/>
  <Override PartName="/ppt/media/image6.jpg" ContentType="image/jpg"/>
  <Override PartName="/ppt/media/image7.jpg" ContentType="image/jpg"/>
  <Override PartName="/ppt/media/image8.jpg" ContentType="image/jpg"/>
  <Override PartName="/ppt/media/image9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6A733-9524-49F5-BB37-AE56FA9CD0C6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05B64-9EB5-4C65-88E5-6A78A175E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95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4EB85C-3EEC-4E87-806C-4EDA07A46FF6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2030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8587A5E-EBD8-41A2-A659-6B7BF8FF15A7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F47A129-7B43-4309-85C9-1127BF1AA0A7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11894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7A5E-EBD8-41A2-A659-6B7BF8FF15A7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7A129-7B43-4309-85C9-1127BF1A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72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7A5E-EBD8-41A2-A659-6B7BF8FF15A7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7A129-7B43-4309-85C9-1127BF1A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56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7A5E-EBD8-41A2-A659-6B7BF8FF15A7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7A129-7B43-4309-85C9-1127BF1AA0A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7193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7A5E-EBD8-41A2-A659-6B7BF8FF15A7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7A129-7B43-4309-85C9-1127BF1A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351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7A5E-EBD8-41A2-A659-6B7BF8FF15A7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7A129-7B43-4309-85C9-1127BF1A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535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7A5E-EBD8-41A2-A659-6B7BF8FF15A7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7A129-7B43-4309-85C9-1127BF1A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98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7A5E-EBD8-41A2-A659-6B7BF8FF15A7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7A129-7B43-4309-85C9-1127BF1A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26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7A5E-EBD8-41A2-A659-6B7BF8FF15A7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7A129-7B43-4309-85C9-1127BF1A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1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7A5E-EBD8-41A2-A659-6B7BF8FF15A7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7A129-7B43-4309-85C9-1127BF1A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179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7A5E-EBD8-41A2-A659-6B7BF8FF15A7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7A129-7B43-4309-85C9-1127BF1A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13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7A5E-EBD8-41A2-A659-6B7BF8FF15A7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7A129-7B43-4309-85C9-1127BF1A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461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7A5E-EBD8-41A2-A659-6B7BF8FF15A7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7A129-7B43-4309-85C9-1127BF1A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80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7A5E-EBD8-41A2-A659-6B7BF8FF15A7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7A129-7B43-4309-85C9-1127BF1A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66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7A5E-EBD8-41A2-A659-6B7BF8FF15A7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7A129-7B43-4309-85C9-1127BF1A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712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7A5E-EBD8-41A2-A659-6B7BF8FF15A7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7A129-7B43-4309-85C9-1127BF1A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622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7A5E-EBD8-41A2-A659-6B7BF8FF15A7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7A129-7B43-4309-85C9-1127BF1A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263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8587A5E-EBD8-41A2-A659-6B7BF8FF15A7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F47A129-7B43-4309-85C9-1127BF1A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30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0DEE8-2BFC-B12F-65CF-CB5CC4F4EE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Functions of Money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60F9EB-14F0-6354-6767-5372070DA5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013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53557" y="344335"/>
            <a:ext cx="8680105" cy="61980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3114" y="215209"/>
            <a:ext cx="8507937" cy="65423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3113" y="573891"/>
            <a:ext cx="8264033" cy="52797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3113" y="573891"/>
            <a:ext cx="8149255" cy="470590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3113" y="297682"/>
            <a:ext cx="8149255" cy="562413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3113" y="573891"/>
            <a:ext cx="8149255" cy="562413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0</TotalTime>
  <Words>4</Words>
  <Application>Microsoft Office PowerPoint</Application>
  <PresentationFormat>Widescreen</PresentationFormat>
  <Paragraphs>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Impact</vt:lpstr>
      <vt:lpstr>Main Event</vt:lpstr>
      <vt:lpstr>Functions of Money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Functions of Money</dc:title>
  <dc:creator>Ananya Priya</dc:creator>
  <cp:lastModifiedBy>Ananya Priya</cp:lastModifiedBy>
  <cp:revision>1</cp:revision>
  <dcterms:created xsi:type="dcterms:W3CDTF">2023-04-10T15:40:45Z</dcterms:created>
  <dcterms:modified xsi:type="dcterms:W3CDTF">2023-04-10T15:41:14Z</dcterms:modified>
</cp:coreProperties>
</file>